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5F9A8-ADD3-43D0-94B9-F579D95E4323}" type="datetimeFigureOut">
              <a:rPr lang="ru-RU" smtClean="0"/>
              <a:pPr/>
              <a:t>26.11.2013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0F5A8-B6A8-4B76-9FD8-83490B4079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5F9A8-ADD3-43D0-94B9-F579D95E4323}" type="datetimeFigureOut">
              <a:rPr lang="ru-RU" smtClean="0"/>
              <a:pPr/>
              <a:t>26.11.2013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0F5A8-B6A8-4B76-9FD8-83490B4079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5F9A8-ADD3-43D0-94B9-F579D95E4323}" type="datetimeFigureOut">
              <a:rPr lang="ru-RU" smtClean="0"/>
              <a:pPr/>
              <a:t>26.11.2013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0F5A8-B6A8-4B76-9FD8-83490B4079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5F9A8-ADD3-43D0-94B9-F579D95E4323}" type="datetimeFigureOut">
              <a:rPr lang="ru-RU" smtClean="0"/>
              <a:pPr/>
              <a:t>26.11.2013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0F5A8-B6A8-4B76-9FD8-83490B4079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5F9A8-ADD3-43D0-94B9-F579D95E4323}" type="datetimeFigureOut">
              <a:rPr lang="ru-RU" smtClean="0"/>
              <a:pPr/>
              <a:t>26.11.2013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0F5A8-B6A8-4B76-9FD8-83490B4079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5F9A8-ADD3-43D0-94B9-F579D95E4323}" type="datetimeFigureOut">
              <a:rPr lang="ru-RU" smtClean="0"/>
              <a:pPr/>
              <a:t>26.11.2013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0F5A8-B6A8-4B76-9FD8-83490B4079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5F9A8-ADD3-43D0-94B9-F579D95E4323}" type="datetimeFigureOut">
              <a:rPr lang="ru-RU" smtClean="0"/>
              <a:pPr/>
              <a:t>26.11.2013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0F5A8-B6A8-4B76-9FD8-83490B4079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5F9A8-ADD3-43D0-94B9-F579D95E4323}" type="datetimeFigureOut">
              <a:rPr lang="ru-RU" smtClean="0"/>
              <a:pPr/>
              <a:t>26.11.2013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0F5A8-B6A8-4B76-9FD8-83490B4079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5F9A8-ADD3-43D0-94B9-F579D95E4323}" type="datetimeFigureOut">
              <a:rPr lang="ru-RU" smtClean="0"/>
              <a:pPr/>
              <a:t>26.11.2013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0F5A8-B6A8-4B76-9FD8-83490B4079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5F9A8-ADD3-43D0-94B9-F579D95E4323}" type="datetimeFigureOut">
              <a:rPr lang="ru-RU" smtClean="0"/>
              <a:pPr/>
              <a:t>26.11.2013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0F5A8-B6A8-4B76-9FD8-83490B4079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85F9A8-ADD3-43D0-94B9-F579D95E4323}" type="datetimeFigureOut">
              <a:rPr lang="ru-RU" smtClean="0"/>
              <a:pPr/>
              <a:t>26.11.2013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0F5A8-B6A8-4B76-9FD8-83490B4079A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85F9A8-ADD3-43D0-94B9-F579D95E4323}" type="datetimeFigureOut">
              <a:rPr lang="ru-RU" smtClean="0"/>
              <a:pPr/>
              <a:t>26.11.2013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E0F5A8-B6A8-4B76-9FD8-83490B4079A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ru.wikipedia.org/wiki/%D0%9F%D1%80%D1%8B%D0%B6%D0%BA%D0%B8_%D1%81_%D1%82%D1%80%D0%B0%D0%BC%D0%BF%D0%BB%D0%B8%D0%BD%D0%B0_%D0%BD%D0%B0_%D0%9E%D0%BB%D0%B8%D0%BC%D0%BF%D0%B8%D0%B9%D1%81%D0%BA%D0%B8%D1%85_%D0%B8%D0%B3%D1%80%D0%B0%D1%85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Autofit/>
          </a:bodyPr>
          <a:lstStyle/>
          <a:p>
            <a:r>
              <a:rPr lang="ru-RU" sz="4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Зимние Олимпийские игры </a:t>
            </a:r>
            <a:r>
              <a:rPr lang="ru-RU" sz="4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Сочи </a:t>
            </a:r>
            <a:r>
              <a:rPr lang="ru-RU" sz="4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2014</a:t>
            </a:r>
            <a:endParaRPr lang="ru-RU" sz="4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Содержимое 9" descr="1220189522_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8" y="1772816"/>
            <a:ext cx="6984776" cy="5085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Лыжные гонки</a:t>
            </a:r>
            <a:endParaRPr lang="ru-RU" sz="6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ages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484784"/>
            <a:ext cx="8532440" cy="4968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hlinkClick r:id="rId2" tooltip="Прыжки с трамплина на Олимпийских играх"/>
              </a:rPr>
              <a:t>Прыжки с трамплина</a:t>
            </a:r>
            <a:r>
              <a:rPr lang="ru-RU" b="1" dirty="0" smtClean="0"/>
              <a:t> </a:t>
            </a:r>
            <a:endParaRPr lang="ru-RU" dirty="0"/>
          </a:p>
        </p:txBody>
      </p:sp>
      <p:pic>
        <p:nvPicPr>
          <p:cNvPr id="4" name="Содержимое 3" descr="tram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11560" y="1412776"/>
            <a:ext cx="7828916" cy="5108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Сноуборд</a:t>
            </a:r>
            <a:endParaRPr lang="ru-RU" sz="6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1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75656" y="1368996"/>
            <a:ext cx="6696744" cy="54890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Фристайл</a:t>
            </a:r>
            <a:endParaRPr lang="ru-RU" sz="7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ages (2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772816"/>
            <a:ext cx="8159278" cy="5085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Лыжная акробатика</a:t>
            </a:r>
            <a:endParaRPr lang="ru-RU" sz="6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006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95736" y="1627717"/>
            <a:ext cx="4464496" cy="52302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Могул</a:t>
            </a:r>
            <a:endParaRPr lang="ru-RU" sz="7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ages (3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8" y="1571946"/>
            <a:ext cx="7057154" cy="52860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Ски-кросс</a:t>
            </a:r>
            <a:endParaRPr lang="ru-RU" sz="6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ages (4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484784"/>
            <a:ext cx="8330211" cy="5373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Слоупстайл</a:t>
            </a:r>
            <a:endParaRPr lang="ru-RU" sz="6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_5026-1w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46927" y="1600200"/>
            <a:ext cx="7450145" cy="5257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Слоупстайл</a:t>
            </a:r>
            <a:endParaRPr lang="ru-RU" sz="6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215_pic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95736" y="1600200"/>
            <a:ext cx="4536504" cy="51173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Скелетон</a:t>
            </a:r>
            <a:endParaRPr lang="ru-RU" sz="6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0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51720" y="1484784"/>
            <a:ext cx="5256584" cy="50070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20px-RR5015-0004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61027" y="3789040"/>
            <a:ext cx="3082973" cy="30689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1"/>
          <p:cNvSpPr>
            <a:spLocks noGrp="1"/>
          </p:cNvSpPr>
          <p:nvPr>
            <p:ph idx="1"/>
          </p:nvPr>
        </p:nvSpPr>
        <p:spPr>
          <a:xfrm>
            <a:off x="0" y="0"/>
            <a:ext cx="8229600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	</a:t>
            </a: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Процесс </a:t>
            </a: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идет, осталось ждать немного,</a:t>
            </a:r>
            <a:b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Олимпиада зимняя в стране,</a:t>
            </a:r>
            <a:b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Для всех спортсменов снежная дорога</a:t>
            </a:r>
          </a:p>
          <a:p>
            <a:pPr>
              <a:buNone/>
            </a:pPr>
            <a:r>
              <a:rPr lang="ru-RU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	Предстать </a:t>
            </a: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должна в особой крутизне.</a:t>
            </a:r>
            <a:b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Коньки и сани, лыжи и винтовки -</a:t>
            </a:r>
            <a:b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Четырнадцать всего лишь дисциплин,</a:t>
            </a:r>
            <a:b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Младой душе не занимать сноровки,</a:t>
            </a:r>
            <a:b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 нас особый, свой адреналин.</a:t>
            </a:r>
            <a:b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Вдохнет Отчизна воздух олимпийский,</a:t>
            </a:r>
            <a:b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Проявятся характер и напор,</a:t>
            </a:r>
            <a:b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 зазвучит над Сочи гимн российский,</a:t>
            </a:r>
            <a:b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 всколыхнется гордый наш народ.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Санный спорт</a:t>
            </a:r>
            <a:endParaRPr lang="ru-RU" sz="6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san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1628800"/>
            <a:ext cx="7143194" cy="4824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Хоккей</a:t>
            </a:r>
            <a:endParaRPr lang="ru-RU" sz="6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115_vrs200805181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51720" y="1340768"/>
            <a:ext cx="5616624" cy="5517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Коньковые виды спорта</a:t>
            </a:r>
            <a:r>
              <a:rPr lang="ru-RU" sz="5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5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Конькобежный спорт </a:t>
            </a:r>
            <a:endParaRPr lang="ru-RU" sz="5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067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15816" y="2425731"/>
            <a:ext cx="5909692" cy="44322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Фигурное катание</a:t>
            </a:r>
            <a:endParaRPr lang="ru-RU" sz="6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ages (6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87331" y="2177480"/>
            <a:ext cx="4456669" cy="4680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ages (7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348881"/>
            <a:ext cx="4180128" cy="4509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Шорт-трек</a:t>
            </a:r>
            <a:endParaRPr lang="ru-RU" sz="6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sho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522984"/>
            <a:ext cx="8002524" cy="5335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ТАЛИСМАНЫ ОЛИМПИЙСКИХ ИГР.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	</a:t>
            </a:r>
          </a:p>
          <a:p>
            <a:pPr>
              <a:buNone/>
            </a:pPr>
            <a:r>
              <a:rPr lang="ru-RU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	Талисман, амулет, оберег — магический предмет, назначением которого является защита его обладателя или увеличение эффективности его магических воздействий.</a:t>
            </a:r>
            <a:endParaRPr lang="ru-RU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7984" y="274638"/>
            <a:ext cx="4258816" cy="1143000"/>
          </a:xfrm>
        </p:spPr>
        <p:txBody>
          <a:bodyPr>
            <a:noAutofit/>
          </a:bodyPr>
          <a:lstStyle/>
          <a:p>
            <a:r>
              <a:rPr lang="ru-RU" sz="7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Мишка</a:t>
            </a:r>
            <a:endParaRPr lang="ru-RU" sz="7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Bea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06911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73216" y="332656"/>
            <a:ext cx="3970784" cy="1143000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Леопард</a:t>
            </a:r>
            <a:endParaRPr lang="ru-RU" sz="7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ag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148064" cy="68994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80112" y="274638"/>
            <a:ext cx="3563888" cy="2794322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Белый медведь </a:t>
            </a:r>
            <a:endParaRPr lang="ru-RU" sz="7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misjk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5580112" cy="70707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96136" y="274638"/>
            <a:ext cx="2890664" cy="2434282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Зайка</a:t>
            </a:r>
            <a:endParaRPr lang="ru-RU" sz="72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mascotasdelosolimpiada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b="5329"/>
          <a:stretch>
            <a:fillRect/>
          </a:stretch>
        </p:blipFill>
        <p:spPr>
          <a:xfrm>
            <a:off x="0" y="0"/>
            <a:ext cx="570045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20px-RR5015-0004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61027" y="3789040"/>
            <a:ext cx="3082973" cy="30689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1"/>
          <p:cNvSpPr>
            <a:spLocks noGrp="1"/>
          </p:cNvSpPr>
          <p:nvPr>
            <p:ph idx="1"/>
          </p:nvPr>
        </p:nvSpPr>
        <p:spPr>
          <a:xfrm>
            <a:off x="0" y="0"/>
            <a:ext cx="8229600" cy="5661248"/>
          </a:xfrm>
        </p:spPr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/>
            </a:pPr>
            <a:endParaRPr lang="ru-RU" sz="4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ru-RU" sz="4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Что </a:t>
            </a:r>
            <a:r>
              <a:rPr lang="ru-RU" sz="4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такое Олимпийские игры?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4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Когда и где они появились?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4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Какие виды спорта входят в программу Олимпиады?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4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Талисманы Олимпийских </a:t>
            </a:r>
          </a:p>
          <a:p>
            <a:pPr marL="514350" lvl="0" indent="-514350">
              <a:buNone/>
            </a:pPr>
            <a:r>
              <a:rPr lang="ru-RU" sz="4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	игр</a:t>
            </a:r>
            <a:r>
              <a:rPr lang="ru-RU" sz="4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None/>
            </a:pPr>
            <a:endParaRPr lang="ru-RU" sz="2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0"/>
            <a:ext cx="8229600" cy="6381328"/>
          </a:xfrm>
        </p:spPr>
        <p:txBody>
          <a:bodyPr>
            <a:noAutofit/>
          </a:bodyPr>
          <a:lstStyle/>
          <a:p>
            <a:pPr algn="ctr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9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«ЖАРКИЕ»</a:t>
            </a:r>
          </a:p>
          <a:p>
            <a:pPr algn="ctr">
              <a:buNone/>
            </a:pPr>
            <a:r>
              <a:rPr lang="ru-RU" sz="9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«ЗИМНИЕ»</a:t>
            </a:r>
          </a:p>
          <a:p>
            <a:pPr algn="ctr">
              <a:buNone/>
            </a:pPr>
            <a:r>
              <a:rPr lang="ru-RU" sz="9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«ТВОИ»</a:t>
            </a:r>
            <a:endParaRPr lang="ru-RU" sz="9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PhNDr2CzFQ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39952" y="3720045"/>
            <a:ext cx="5004048" cy="31379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ЧТО </a:t>
            </a:r>
            <a:r>
              <a:rPr lang="ru-RU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ТАКОЕ ОЛИМПИЙСКИЕ ИГРЫ?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40769"/>
            <a:ext cx="5148064" cy="42484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Олимпийские игры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— крупнейшие </a:t>
            </a:r>
            <a:r>
              <a:rPr lang="ru-RU" sz="36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международные комплексные </a:t>
            </a:r>
            <a:r>
              <a:rPr lang="ru-RU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спортивные соревнования, </a:t>
            </a:r>
            <a:r>
              <a:rPr lang="ru-RU" sz="36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которые проводятся каждые четыре года.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КОГДА </a:t>
            </a: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ГДЕ ПОЯВИЛИСЬ ОЛИМПИЙСКИЕ ИГРЫ?</a:t>
            </a:r>
            <a:b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84785"/>
            <a:ext cx="8147248" cy="15121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Олимпийские игры появились в IX в. до </a:t>
            </a:r>
            <a:r>
              <a:rPr lang="ru-RU" sz="4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н.э. в </a:t>
            </a:r>
            <a:r>
              <a:rPr lang="ru-RU" sz="4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Древней </a:t>
            </a:r>
            <a:r>
              <a:rPr lang="ru-RU" sz="4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Греции.</a:t>
            </a:r>
            <a:endParaRPr lang="ru-RU" sz="4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ff798ddb-6f5a-4b1b-8b2c-d99797670b7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781300"/>
            <a:ext cx="2381250" cy="4076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ages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65972" y="3284983"/>
            <a:ext cx="2578028" cy="35730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age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83768" y="3645024"/>
            <a:ext cx="3983574" cy="3212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КАКИЕ </a:t>
            </a: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ВИДЫ СПОРТА ВХОДЯТ В ПРОГРАММУ ОЛИМПИАДЫ?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6995120" cy="2836912"/>
          </a:xfrm>
          <a:noFill/>
        </p:spPr>
        <p:txBody>
          <a:bodyPr/>
          <a:lstStyle/>
          <a:p>
            <a:pPr algn="ctr">
              <a:buNone/>
            </a:pPr>
            <a:r>
              <a:rPr lang="ru-RU" sz="44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Лыжные виды </a:t>
            </a:r>
            <a:r>
              <a:rPr lang="ru-RU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спорта</a:t>
            </a:r>
          </a:p>
          <a:p>
            <a:pPr algn="ctr">
              <a:buNone/>
            </a:pPr>
            <a:endParaRPr lang="ru-RU" sz="44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Биатлон</a:t>
            </a:r>
            <a:endParaRPr lang="ru-RU" sz="54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54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4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1265795207_biathlon_pictogram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8024" y="2492896"/>
            <a:ext cx="3865612" cy="38656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Кёрлинг</a:t>
            </a:r>
            <a:endParaRPr lang="ru-RU" sz="6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ag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503653"/>
            <a:ext cx="7973320" cy="53543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Горнолыжный спорт</a:t>
            </a:r>
            <a:endParaRPr lang="ru-RU" sz="6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_055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667618"/>
            <a:ext cx="7992888" cy="51903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Лыжное двоеборье</a:t>
            </a:r>
            <a:endParaRPr lang="ru-RU" sz="6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47664" y="1412776"/>
            <a:ext cx="6048672" cy="5472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88</Words>
  <Application>Microsoft Office PowerPoint</Application>
  <PresentationFormat>Экран (4:3)</PresentationFormat>
  <Paragraphs>48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Зимние Олимпийские игры в Сочи 2014</vt:lpstr>
      <vt:lpstr>Слайд 2</vt:lpstr>
      <vt:lpstr>Слайд 3</vt:lpstr>
      <vt:lpstr> ЧТО ТАКОЕ ОЛИМПИЙСКИЕ ИГРЫ? </vt:lpstr>
      <vt:lpstr> КОГДА И ГДЕ ПОЯВИЛИСЬ ОЛИМПИЙСКИЕ ИГРЫ? </vt:lpstr>
      <vt:lpstr> КАКИЕ ВИДЫ СПОРТА ВХОДЯТ В ПРОГРАММУ ОЛИМПИАДЫ? </vt:lpstr>
      <vt:lpstr>Кёрлинг</vt:lpstr>
      <vt:lpstr>Горнолыжный спорт</vt:lpstr>
      <vt:lpstr>Лыжное двоеборье</vt:lpstr>
      <vt:lpstr>Лыжные гонки</vt:lpstr>
      <vt:lpstr>Прыжки с трамплина </vt:lpstr>
      <vt:lpstr>Сноуборд</vt:lpstr>
      <vt:lpstr>Фристайл</vt:lpstr>
      <vt:lpstr>Лыжная акробатика</vt:lpstr>
      <vt:lpstr>Могул</vt:lpstr>
      <vt:lpstr>Ски-кросс</vt:lpstr>
      <vt:lpstr>Слоупстайл</vt:lpstr>
      <vt:lpstr>Слоупстайл</vt:lpstr>
      <vt:lpstr>Скелетон</vt:lpstr>
      <vt:lpstr>Санный спорт</vt:lpstr>
      <vt:lpstr>Хоккей</vt:lpstr>
      <vt:lpstr> Коньковые виды спорта </vt:lpstr>
      <vt:lpstr>Фигурное катание</vt:lpstr>
      <vt:lpstr>Шорт-трек</vt:lpstr>
      <vt:lpstr> ТАЛИСМАНЫ ОЛИМПИЙСКИХ ИГР. </vt:lpstr>
      <vt:lpstr>Мишка</vt:lpstr>
      <vt:lpstr>Леопард</vt:lpstr>
      <vt:lpstr>Белый медведь </vt:lpstr>
      <vt:lpstr>Зайка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zaika</dc:creator>
  <cp:lastModifiedBy>zaika</cp:lastModifiedBy>
  <cp:revision>29</cp:revision>
  <dcterms:created xsi:type="dcterms:W3CDTF">2013-11-25T18:40:22Z</dcterms:created>
  <dcterms:modified xsi:type="dcterms:W3CDTF">2013-11-26T18:02:56Z</dcterms:modified>
</cp:coreProperties>
</file>